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0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00631-D03B-4FAD-9F22-3C32FD3B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E9CEF-5633-46A7-BBCF-545FBD2E3C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1F92E-6B33-4921-8FC6-2C0F95161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CF709-CB28-42AD-8102-11FF1930F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FA7AE-7A19-433C-9037-327C9C4D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5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3E1F7-5820-4A19-BAD0-E79147D4C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61624B-3B69-4958-A245-C24A00BF4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08FD3-8237-4C2D-8B19-987FD449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53946-8D2A-4CA2-A654-821621FA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23902-20B7-4D99-B64A-F442E16F8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7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FF817F-10B4-4B81-9138-E8593E3C0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0067B3-6A1A-4DDD-BCF2-05CF7186C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A1A4D-311F-4047-B36F-3829418AA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3D904-D552-4A04-9F52-50A9C6E46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8E295-E725-44FB-8385-B18DBBB0A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8B539-A9DB-4A97-9A70-C5CD03445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9D12B-7A30-4DBF-A5D3-32289EF34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17391-CB6C-4BD0-AB36-552D4567C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C90D0-5BA9-4FA2-A4DD-D01FE2F3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F0434-82F9-4DED-9A94-4F10C1578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07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3DBA-03EB-4E8D-99C1-F28A9D8D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03ECD-9F58-4A65-91F7-9428DB16D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328EB-2DA5-4AB7-ADD3-3D96E138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0A3C7-CD93-4226-A86E-0F144E7C3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2CEAF-AF6E-4A15-BF41-8C9D23E4C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568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17F87-A8D5-47B9-ACB9-36F996267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E7F9B-B270-4BC5-9FA8-0347EA256B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F267E-9772-4AB3-ACBB-1FCC4B1D82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865E3-ACEE-49ED-AD51-CABDBA468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87156-EEB9-4701-A209-87C38323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52249-2AC1-4761-89C7-ABB5AFFD8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73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E284E-F10E-4BF9-9764-F6E44E45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1583A-BF18-4F60-967C-52AA080D7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ADC4D-7437-40F0-8A27-B62B65632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8F1E3F-C5C1-402D-B3ED-9AA70AB85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953F0C-383F-49C2-99F3-20D352F7A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035A2D-987F-4A2B-B725-25695539E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6819A3-8FAD-4975-B25B-16D9FD19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23B44-BC28-4B0A-97E1-AD901E9EE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3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4CAC7-6549-413E-A1CB-71560124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2023EC-252E-42B4-ABDC-A61B1A749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51FD4-778D-4F4A-B858-3F4B5303E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F00F87-AFEA-4124-A759-5FCCD492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4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084E7-80E2-4063-91B7-92ACC3FF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C87D9A-CAF3-4E97-BD2D-DC791E9D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395E4-C938-4BA8-BD08-7ED9F5C4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9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832B9-15D1-498C-A567-C0D63777B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4EC8-5BDB-4C33-9BC8-0AF8DD43B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6BA92-6037-448E-BBCE-18162C1D0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9341C-E5A4-4A5F-8D15-838A98A3F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7AEA5-0F77-410E-9561-A933FDFEC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07E27-49D4-40A9-9BB0-165B4F9D7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3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D2803-2B08-41EE-97DC-4BA83BEC1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B675A2-B031-4E6E-A4A1-63C930772B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4CE31-CF8E-4F37-B5ED-D8D731956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C7DCF-793A-40E4-80B3-584769878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FE3EC-5584-43A3-8A0C-C005015A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2E344-41DC-4BBF-B978-0640F96E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5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F92E0-DCE3-47E0-866F-4259804D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E7771-5BC1-4216-931A-71DEC25B8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43634-13DA-4127-993E-6A043A15C6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77D9D-3DB4-4C25-950C-0EAEAD806E1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6AB7E-4E2D-4EBB-9ED4-E0315FAB8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F6D0F-4235-48F6-924E-266698F4C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5C6A0-3680-4901-B70E-B3B5510F5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7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creenshot, ground, black and white&#10;&#10;Description automatically generated">
            <a:extLst>
              <a:ext uri="{FF2B5EF4-FFF2-40B4-BE49-F238E27FC236}">
                <a16:creationId xmlns:a16="http://schemas.microsoft.com/office/drawing/2014/main" id="{FEF790EE-0C95-C028-300F-E05CE4877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9" r="-2" b="-2"/>
          <a:stretch/>
        </p:blipFill>
        <p:spPr>
          <a:xfrm>
            <a:off x="4106351" y="3512034"/>
            <a:ext cx="4003019" cy="3388883"/>
          </a:xfrm>
          <a:prstGeom prst="rect">
            <a:avLst/>
          </a:prstGeom>
        </p:spPr>
      </p:pic>
      <p:pic>
        <p:nvPicPr>
          <p:cNvPr id="13" name="Picture 12" descr="A close-up of a grey surface&#10;&#10;Description automatically generated with low confidence">
            <a:extLst>
              <a:ext uri="{FF2B5EF4-FFF2-40B4-BE49-F238E27FC236}">
                <a16:creationId xmlns:a16="http://schemas.microsoft.com/office/drawing/2014/main" id="{579AA11E-907F-9F80-3753-986D7A98D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4" r="1207" b="4"/>
          <a:stretch/>
        </p:blipFill>
        <p:spPr>
          <a:xfrm>
            <a:off x="4094479" y="10"/>
            <a:ext cx="4014047" cy="3383270"/>
          </a:xfrm>
          <a:prstGeom prst="rect">
            <a:avLst/>
          </a:prstGeom>
        </p:spPr>
      </p:pic>
      <p:pic>
        <p:nvPicPr>
          <p:cNvPr id="15" name="Picture 14" descr="A close-up of a grey surface&#10;&#10;Description automatically generated with low confidence">
            <a:extLst>
              <a:ext uri="{FF2B5EF4-FFF2-40B4-BE49-F238E27FC236}">
                <a16:creationId xmlns:a16="http://schemas.microsoft.com/office/drawing/2014/main" id="{D10A9BFC-45AC-0513-4AC1-0CD0AF2792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1" r="4923" b="4"/>
          <a:stretch/>
        </p:blipFill>
        <p:spPr>
          <a:xfrm>
            <a:off x="-3048" y="-5"/>
            <a:ext cx="4003039" cy="3383270"/>
          </a:xfrm>
          <a:prstGeom prst="rect">
            <a:avLst/>
          </a:prstGeom>
        </p:spPr>
      </p:pic>
      <p:pic>
        <p:nvPicPr>
          <p:cNvPr id="5" name="Picture 4" descr="A picture containing screenshot, reef, black and white, art&#10;&#10;Description automatically generated">
            <a:extLst>
              <a:ext uri="{FF2B5EF4-FFF2-40B4-BE49-F238E27FC236}">
                <a16:creationId xmlns:a16="http://schemas.microsoft.com/office/drawing/2014/main" id="{B7817E6F-1E83-F369-4A12-3270EA7456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1" r="3936" b="-3"/>
          <a:stretch/>
        </p:blipFill>
        <p:spPr>
          <a:xfrm>
            <a:off x="8292293" y="3512034"/>
            <a:ext cx="4003019" cy="3388893"/>
          </a:xfrm>
          <a:prstGeom prst="rect">
            <a:avLst/>
          </a:prstGeom>
        </p:spPr>
      </p:pic>
      <p:pic>
        <p:nvPicPr>
          <p:cNvPr id="11" name="Picture 10" descr="A close-up of a grey surface&#10;&#10;Description automatically generated with low confidence">
            <a:extLst>
              <a:ext uri="{FF2B5EF4-FFF2-40B4-BE49-F238E27FC236}">
                <a16:creationId xmlns:a16="http://schemas.microsoft.com/office/drawing/2014/main" id="{5D42D5B5-0792-EE2F-BD36-9B6D2BAC8C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7" r="4" b="4"/>
          <a:stretch/>
        </p:blipFill>
        <p:spPr>
          <a:xfrm>
            <a:off x="8269393" y="0"/>
            <a:ext cx="4014047" cy="3383280"/>
          </a:xfrm>
          <a:prstGeom prst="rect">
            <a:avLst/>
          </a:prstGeom>
        </p:spPr>
      </p:pic>
      <p:pic>
        <p:nvPicPr>
          <p:cNvPr id="9" name="Picture 8" descr="A close-up of a surface&#10;&#10;Description automatically generated with low confidence">
            <a:extLst>
              <a:ext uri="{FF2B5EF4-FFF2-40B4-BE49-F238E27FC236}">
                <a16:creationId xmlns:a16="http://schemas.microsoft.com/office/drawing/2014/main" id="{9E4638B2-C22B-C3EC-1AB8-A07A658F2B4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1" r="4868" b="-3"/>
          <a:stretch/>
        </p:blipFill>
        <p:spPr>
          <a:xfrm>
            <a:off x="7957" y="3474736"/>
            <a:ext cx="3992034" cy="338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46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Weiyue Zhou</dc:creator>
  <cp:lastModifiedBy>Weiyue Zhou</cp:lastModifiedBy>
  <cp:revision>1</cp:revision>
  <dcterms:created xsi:type="dcterms:W3CDTF">2025-05-23T13:56:03Z</dcterms:created>
  <dcterms:modified xsi:type="dcterms:W3CDTF">2025-05-23T13:57:51Z</dcterms:modified>
</cp:coreProperties>
</file>

<file path=docProps/thumbnail.jpeg>
</file>